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422" r:id="rId4"/>
    <p:sldId id="1442" r:id="rId5"/>
    <p:sldId id="1455" r:id="rId6"/>
    <p:sldId id="1456" r:id="rId7"/>
    <p:sldId id="1457" r:id="rId8"/>
    <p:sldId id="1458" r:id="rId9"/>
    <p:sldId id="1459" r:id="rId10"/>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8E37A-F5C9-4E86-B6B7-54B76AEEB2E0}" v="442" dt="2022-03-19T13:21:56.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7608E37A-F5C9-4E86-B6B7-54B76AEEB2E0}"/>
    <pc:docChg chg="undo custSel addSld delSld modSld sldOrd">
      <pc:chgData name="Ed Godfrey" userId="61aa7c48ee0e3db0" providerId="LiveId" clId="{7608E37A-F5C9-4E86-B6B7-54B76AEEB2E0}" dt="2022-03-19T13:22:06.918" v="704" actId="47"/>
      <pc:docMkLst>
        <pc:docMk/>
      </pc:docMkLst>
      <pc:sldChg chg="modSp mod">
        <pc:chgData name="Ed Godfrey" userId="61aa7c48ee0e3db0" providerId="LiveId" clId="{7608E37A-F5C9-4E86-B6B7-54B76AEEB2E0}" dt="2022-03-19T11:40:56.167" v="34" actId="20577"/>
        <pc:sldMkLst>
          <pc:docMk/>
          <pc:sldMk cId="1259847495" sldId="963"/>
        </pc:sldMkLst>
        <pc:spChg chg="mod">
          <ac:chgData name="Ed Godfrey" userId="61aa7c48ee0e3db0" providerId="LiveId" clId="{7608E37A-F5C9-4E86-B6B7-54B76AEEB2E0}" dt="2022-03-19T11:40:51.928" v="28" actId="255"/>
          <ac:spMkLst>
            <pc:docMk/>
            <pc:sldMk cId="1259847495" sldId="963"/>
            <ac:spMk id="2" creationId="{F08A2007-B9E6-48A8-9E5E-C98EDFD53C8F}"/>
          </ac:spMkLst>
        </pc:spChg>
        <pc:spChg chg="mod">
          <ac:chgData name="Ed Godfrey" userId="61aa7c48ee0e3db0" providerId="LiveId" clId="{7608E37A-F5C9-4E86-B6B7-54B76AEEB2E0}" dt="2022-03-19T11:40:56.167" v="34" actId="20577"/>
          <ac:spMkLst>
            <pc:docMk/>
            <pc:sldMk cId="1259847495" sldId="963"/>
            <ac:spMk id="3" creationId="{F6C638D0-C884-48CF-BE26-27EEF100FAF2}"/>
          </ac:spMkLst>
        </pc:spChg>
      </pc:sldChg>
      <pc:sldChg chg="modSp mod">
        <pc:chgData name="Ed Godfrey" userId="61aa7c48ee0e3db0" providerId="LiveId" clId="{7608E37A-F5C9-4E86-B6B7-54B76AEEB2E0}" dt="2022-03-19T11:40:26.701" v="26" actId="20577"/>
        <pc:sldMkLst>
          <pc:docMk/>
          <pc:sldMk cId="3275922726" sldId="1127"/>
        </pc:sldMkLst>
        <pc:spChg chg="mod">
          <ac:chgData name="Ed Godfrey" userId="61aa7c48ee0e3db0" providerId="LiveId" clId="{7608E37A-F5C9-4E86-B6B7-54B76AEEB2E0}" dt="2022-03-19T11:40:23.922" v="24" actId="20577"/>
          <ac:spMkLst>
            <pc:docMk/>
            <pc:sldMk cId="3275922726" sldId="1127"/>
            <ac:spMk id="2" creationId="{F1588051-E0B5-4638-9205-E46E5525908B}"/>
          </ac:spMkLst>
        </pc:spChg>
        <pc:spChg chg="mod">
          <ac:chgData name="Ed Godfrey" userId="61aa7c48ee0e3db0" providerId="LiveId" clId="{7608E37A-F5C9-4E86-B6B7-54B76AEEB2E0}" dt="2022-03-19T11:40:26.701" v="26" actId="20577"/>
          <ac:spMkLst>
            <pc:docMk/>
            <pc:sldMk cId="3275922726" sldId="1127"/>
            <ac:spMk id="5" creationId="{0CAA8F06-2798-4F2A-8DC9-8E009C9AC104}"/>
          </ac:spMkLst>
        </pc:spChg>
      </pc:sldChg>
      <pc:sldChg chg="del">
        <pc:chgData name="Ed Godfrey" userId="61aa7c48ee0e3db0" providerId="LiveId" clId="{7608E37A-F5C9-4E86-B6B7-54B76AEEB2E0}" dt="2022-03-19T13:22:03.514" v="697" actId="47"/>
        <pc:sldMkLst>
          <pc:docMk/>
          <pc:sldMk cId="1703202554" sldId="1420"/>
        </pc:sldMkLst>
      </pc:sldChg>
      <pc:sldChg chg="addSp delSp modSp mod ord delAnim modAnim">
        <pc:chgData name="Ed Godfrey" userId="61aa7c48ee0e3db0" providerId="LiveId" clId="{7608E37A-F5C9-4E86-B6B7-54B76AEEB2E0}" dt="2022-03-19T11:58:04.408" v="173" actId="20577"/>
        <pc:sldMkLst>
          <pc:docMk/>
          <pc:sldMk cId="1643823635" sldId="1422"/>
        </pc:sldMkLst>
        <pc:spChg chg="mod">
          <ac:chgData name="Ed Godfrey" userId="61aa7c48ee0e3db0" providerId="LiveId" clId="{7608E37A-F5C9-4E86-B6B7-54B76AEEB2E0}" dt="2022-03-19T11:43:24.981" v="112" actId="5793"/>
          <ac:spMkLst>
            <pc:docMk/>
            <pc:sldMk cId="1643823635" sldId="1422"/>
            <ac:spMk id="2" creationId="{F08A2007-B9E6-48A8-9E5E-C98EDFD53C8F}"/>
          </ac:spMkLst>
        </pc:spChg>
        <pc:spChg chg="mod">
          <ac:chgData name="Ed Godfrey" userId="61aa7c48ee0e3db0" providerId="LiveId" clId="{7608E37A-F5C9-4E86-B6B7-54B76AEEB2E0}" dt="2022-03-19T11:41:32.977" v="107" actId="20577"/>
          <ac:spMkLst>
            <pc:docMk/>
            <pc:sldMk cId="1643823635" sldId="1422"/>
            <ac:spMk id="3" creationId="{F6C638D0-C884-48CF-BE26-27EEF100FAF2}"/>
          </ac:spMkLst>
        </pc:spChg>
        <pc:spChg chg="del">
          <ac:chgData name="Ed Godfrey" userId="61aa7c48ee0e3db0" providerId="LiveId" clId="{7608E37A-F5C9-4E86-B6B7-54B76AEEB2E0}" dt="2022-03-19T11:43:30.295" v="113" actId="21"/>
          <ac:spMkLst>
            <pc:docMk/>
            <pc:sldMk cId="1643823635" sldId="1422"/>
            <ac:spMk id="4" creationId="{3A4D7E3D-AB8D-4A44-BDA0-EC12CCA3532B}"/>
          </ac:spMkLst>
        </pc:spChg>
        <pc:spChg chg="add mod">
          <ac:chgData name="Ed Godfrey" userId="61aa7c48ee0e3db0" providerId="LiveId" clId="{7608E37A-F5C9-4E86-B6B7-54B76AEEB2E0}" dt="2022-03-19T11:58:04.408" v="173" actId="20577"/>
          <ac:spMkLst>
            <pc:docMk/>
            <pc:sldMk cId="1643823635" sldId="1422"/>
            <ac:spMk id="5" creationId="{78997622-08A3-450E-B3A1-DF2572388819}"/>
          </ac:spMkLst>
        </pc:spChg>
      </pc:sldChg>
      <pc:sldChg chg="del">
        <pc:chgData name="Ed Godfrey" userId="61aa7c48ee0e3db0" providerId="LiveId" clId="{7608E37A-F5C9-4E86-B6B7-54B76AEEB2E0}" dt="2022-03-19T13:22:04.138" v="698" actId="47"/>
        <pc:sldMkLst>
          <pc:docMk/>
          <pc:sldMk cId="3959645986" sldId="1433"/>
        </pc:sldMkLst>
      </pc:sldChg>
      <pc:sldChg chg="modSp mod">
        <pc:chgData name="Ed Godfrey" userId="61aa7c48ee0e3db0" providerId="LiveId" clId="{7608E37A-F5C9-4E86-B6B7-54B76AEEB2E0}" dt="2022-03-19T11:54:38.924" v="171" actId="20577"/>
        <pc:sldMkLst>
          <pc:docMk/>
          <pc:sldMk cId="234255051" sldId="1442"/>
        </pc:sldMkLst>
        <pc:spChg chg="mod">
          <ac:chgData name="Ed Godfrey" userId="61aa7c48ee0e3db0" providerId="LiveId" clId="{7608E37A-F5C9-4E86-B6B7-54B76AEEB2E0}" dt="2022-03-19T11:54:34.691" v="159" actId="123"/>
          <ac:spMkLst>
            <pc:docMk/>
            <pc:sldMk cId="234255051" sldId="1442"/>
            <ac:spMk id="2" creationId="{F08A2007-B9E6-48A8-9E5E-C98EDFD53C8F}"/>
          </ac:spMkLst>
        </pc:spChg>
        <pc:spChg chg="mod">
          <ac:chgData name="Ed Godfrey" userId="61aa7c48ee0e3db0" providerId="LiveId" clId="{7608E37A-F5C9-4E86-B6B7-54B76AEEB2E0}" dt="2022-03-19T11:54:38.924" v="171" actId="20577"/>
          <ac:spMkLst>
            <pc:docMk/>
            <pc:sldMk cId="234255051" sldId="1442"/>
            <ac:spMk id="3" creationId="{F6C638D0-C884-48CF-BE26-27EEF100FAF2}"/>
          </ac:spMkLst>
        </pc:spChg>
      </pc:sldChg>
      <pc:sldChg chg="del">
        <pc:chgData name="Ed Godfrey" userId="61aa7c48ee0e3db0" providerId="LiveId" clId="{7608E37A-F5C9-4E86-B6B7-54B76AEEB2E0}" dt="2022-03-19T13:22:02.945" v="696" actId="47"/>
        <pc:sldMkLst>
          <pc:docMk/>
          <pc:sldMk cId="290537325" sldId="1443"/>
        </pc:sldMkLst>
      </pc:sldChg>
      <pc:sldChg chg="del">
        <pc:chgData name="Ed Godfrey" userId="61aa7c48ee0e3db0" providerId="LiveId" clId="{7608E37A-F5C9-4E86-B6B7-54B76AEEB2E0}" dt="2022-03-19T13:22:04.677" v="699" actId="47"/>
        <pc:sldMkLst>
          <pc:docMk/>
          <pc:sldMk cId="3398602111" sldId="1445"/>
        </pc:sldMkLst>
      </pc:sldChg>
      <pc:sldChg chg="del">
        <pc:chgData name="Ed Godfrey" userId="61aa7c48ee0e3db0" providerId="LiveId" clId="{7608E37A-F5C9-4E86-B6B7-54B76AEEB2E0}" dt="2022-03-19T13:22:05.208" v="700" actId="47"/>
        <pc:sldMkLst>
          <pc:docMk/>
          <pc:sldMk cId="3047898248" sldId="1449"/>
        </pc:sldMkLst>
      </pc:sldChg>
      <pc:sldChg chg="del">
        <pc:chgData name="Ed Godfrey" userId="61aa7c48ee0e3db0" providerId="LiveId" clId="{7608E37A-F5C9-4E86-B6B7-54B76AEEB2E0}" dt="2022-03-19T13:22:06.918" v="704" actId="47"/>
        <pc:sldMkLst>
          <pc:docMk/>
          <pc:sldMk cId="3176338466" sldId="1451"/>
        </pc:sldMkLst>
      </pc:sldChg>
      <pc:sldChg chg="del">
        <pc:chgData name="Ed Godfrey" userId="61aa7c48ee0e3db0" providerId="LiveId" clId="{7608E37A-F5C9-4E86-B6B7-54B76AEEB2E0}" dt="2022-03-19T13:22:05.577" v="701" actId="47"/>
        <pc:sldMkLst>
          <pc:docMk/>
          <pc:sldMk cId="3271526764" sldId="1452"/>
        </pc:sldMkLst>
      </pc:sldChg>
      <pc:sldChg chg="del">
        <pc:chgData name="Ed Godfrey" userId="61aa7c48ee0e3db0" providerId="LiveId" clId="{7608E37A-F5C9-4E86-B6B7-54B76AEEB2E0}" dt="2022-03-19T13:22:05.914" v="702" actId="47"/>
        <pc:sldMkLst>
          <pc:docMk/>
          <pc:sldMk cId="3767480475" sldId="1453"/>
        </pc:sldMkLst>
      </pc:sldChg>
      <pc:sldChg chg="del">
        <pc:chgData name="Ed Godfrey" userId="61aa7c48ee0e3db0" providerId="LiveId" clId="{7608E37A-F5C9-4E86-B6B7-54B76AEEB2E0}" dt="2022-03-19T13:22:06.392" v="703" actId="47"/>
        <pc:sldMkLst>
          <pc:docMk/>
          <pc:sldMk cId="3820824207" sldId="1454"/>
        </pc:sldMkLst>
      </pc:sldChg>
      <pc:sldChg chg="modSp add mod modAnim">
        <pc:chgData name="Ed Godfrey" userId="61aa7c48ee0e3db0" providerId="LiveId" clId="{7608E37A-F5C9-4E86-B6B7-54B76AEEB2E0}" dt="2022-03-19T12:08:26.072" v="498" actId="20577"/>
        <pc:sldMkLst>
          <pc:docMk/>
          <pc:sldMk cId="3644056792" sldId="1455"/>
        </pc:sldMkLst>
        <pc:spChg chg="mod">
          <ac:chgData name="Ed Godfrey" userId="61aa7c48ee0e3db0" providerId="LiveId" clId="{7608E37A-F5C9-4E86-B6B7-54B76AEEB2E0}" dt="2022-03-19T12:08:26.072" v="498" actId="20577"/>
          <ac:spMkLst>
            <pc:docMk/>
            <pc:sldMk cId="3644056792" sldId="1455"/>
            <ac:spMk id="5" creationId="{78997622-08A3-450E-B3A1-DF2572388819}"/>
          </ac:spMkLst>
        </pc:spChg>
      </pc:sldChg>
      <pc:sldChg chg="modSp add modAnim">
        <pc:chgData name="Ed Godfrey" userId="61aa7c48ee0e3db0" providerId="LiveId" clId="{7608E37A-F5C9-4E86-B6B7-54B76AEEB2E0}" dt="2022-03-19T12:21:45.803" v="592" actId="20577"/>
        <pc:sldMkLst>
          <pc:docMk/>
          <pc:sldMk cId="1921217873" sldId="1456"/>
        </pc:sldMkLst>
        <pc:spChg chg="mod">
          <ac:chgData name="Ed Godfrey" userId="61aa7c48ee0e3db0" providerId="LiveId" clId="{7608E37A-F5C9-4E86-B6B7-54B76AEEB2E0}" dt="2022-03-19T12:21:45.803" v="592" actId="20577"/>
          <ac:spMkLst>
            <pc:docMk/>
            <pc:sldMk cId="1921217873" sldId="1456"/>
            <ac:spMk id="5" creationId="{78997622-08A3-450E-B3A1-DF2572388819}"/>
          </ac:spMkLst>
        </pc:spChg>
      </pc:sldChg>
      <pc:sldChg chg="modSp add mod modAnim">
        <pc:chgData name="Ed Godfrey" userId="61aa7c48ee0e3db0" providerId="LiveId" clId="{7608E37A-F5C9-4E86-B6B7-54B76AEEB2E0}" dt="2022-03-19T12:32:57.524" v="649"/>
        <pc:sldMkLst>
          <pc:docMk/>
          <pc:sldMk cId="222017302" sldId="1457"/>
        </pc:sldMkLst>
        <pc:spChg chg="mod">
          <ac:chgData name="Ed Godfrey" userId="61aa7c48ee0e3db0" providerId="LiveId" clId="{7608E37A-F5C9-4E86-B6B7-54B76AEEB2E0}" dt="2022-03-19T12:32:41.752" v="643" actId="255"/>
          <ac:spMkLst>
            <pc:docMk/>
            <pc:sldMk cId="222017302" sldId="1457"/>
            <ac:spMk id="2" creationId="{F08A2007-B9E6-48A8-9E5E-C98EDFD53C8F}"/>
          </ac:spMkLst>
        </pc:spChg>
        <pc:spChg chg="mod">
          <ac:chgData name="Ed Godfrey" userId="61aa7c48ee0e3db0" providerId="LiveId" clId="{7608E37A-F5C9-4E86-B6B7-54B76AEEB2E0}" dt="2022-03-19T12:28:26.775" v="610" actId="20577"/>
          <ac:spMkLst>
            <pc:docMk/>
            <pc:sldMk cId="222017302" sldId="1457"/>
            <ac:spMk id="3" creationId="{F6C638D0-C884-48CF-BE26-27EEF100FAF2}"/>
          </ac:spMkLst>
        </pc:spChg>
      </pc:sldChg>
      <pc:sldChg chg="modSp add mod modAnim">
        <pc:chgData name="Ed Godfrey" userId="61aa7c48ee0e3db0" providerId="LiveId" clId="{7608E37A-F5C9-4E86-B6B7-54B76AEEB2E0}" dt="2022-03-19T12:37:51.283" v="692" actId="1036"/>
        <pc:sldMkLst>
          <pc:docMk/>
          <pc:sldMk cId="2332219851" sldId="1458"/>
        </pc:sldMkLst>
        <pc:spChg chg="mod">
          <ac:chgData name="Ed Godfrey" userId="61aa7c48ee0e3db0" providerId="LiveId" clId="{7608E37A-F5C9-4E86-B6B7-54B76AEEB2E0}" dt="2022-03-19T12:36:19.760" v="660"/>
          <ac:spMkLst>
            <pc:docMk/>
            <pc:sldMk cId="2332219851" sldId="1458"/>
            <ac:spMk id="2" creationId="{F08A2007-B9E6-48A8-9E5E-C98EDFD53C8F}"/>
          </ac:spMkLst>
        </pc:spChg>
        <pc:spChg chg="mod">
          <ac:chgData name="Ed Godfrey" userId="61aa7c48ee0e3db0" providerId="LiveId" clId="{7608E37A-F5C9-4E86-B6B7-54B76AEEB2E0}" dt="2022-03-19T12:35:03.717" v="659" actId="20577"/>
          <ac:spMkLst>
            <pc:docMk/>
            <pc:sldMk cId="2332219851" sldId="1458"/>
            <ac:spMk id="3" creationId="{F6C638D0-C884-48CF-BE26-27EEF100FAF2}"/>
          </ac:spMkLst>
        </pc:spChg>
        <pc:spChg chg="mod">
          <ac:chgData name="Ed Godfrey" userId="61aa7c48ee0e3db0" providerId="LiveId" clId="{7608E37A-F5C9-4E86-B6B7-54B76AEEB2E0}" dt="2022-03-19T12:37:51.283" v="692" actId="1036"/>
          <ac:spMkLst>
            <pc:docMk/>
            <pc:sldMk cId="2332219851" sldId="1458"/>
            <ac:spMk id="5" creationId="{78997622-08A3-450E-B3A1-DF2572388819}"/>
          </ac:spMkLst>
        </pc:spChg>
      </pc:sldChg>
      <pc:sldChg chg="add ord">
        <pc:chgData name="Ed Godfrey" userId="61aa7c48ee0e3db0" providerId="LiveId" clId="{7608E37A-F5C9-4E86-B6B7-54B76AEEB2E0}" dt="2022-03-19T13:21:59.657" v="695"/>
        <pc:sldMkLst>
          <pc:docMk/>
          <pc:sldMk cId="4276291687" sldId="14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3/19/2022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3/19/2022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3/19/2022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3/19/2022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3/19/2022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3/19/2022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3/19/2022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3/19/2022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20,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A Prayer for the Afflicted</a:t>
            </a:r>
          </a:p>
          <a:p>
            <a:pPr algn="ctr"/>
            <a:r>
              <a:rPr lang="en-US" sz="2800" i="1" dirty="0"/>
              <a:t>2 Thessalonians 1:11-12</a:t>
            </a:r>
          </a:p>
        </p:txBody>
      </p:sp>
    </p:spTree>
    <p:extLst>
      <p:ext uri="{BB962C8B-B14F-4D97-AF65-F5344CB8AC3E}">
        <p14:creationId xmlns:p14="http://schemas.microsoft.com/office/powerpoint/2010/main" val="327592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2 Thessalonians 1:11-12</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16320"/>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11 To this end also we pray for you always, that our God will count you worthy of your calling, and fulfill every desire for goodness and the work of faith with power, 12 so that the name of our Lord Jesus will be glorified in you, and you in Him, according to the grace of our God and the Lord Jesus Christ.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prompting of prayer </a:t>
            </a:r>
            <a:r>
              <a:rPr lang="en-US" sz="3200" b="1" cap="none" baseline="30000" dirty="0">
                <a:solidFill>
                  <a:schemeClr val="accent5">
                    <a:lumMod val="60000"/>
                    <a:lumOff val="40000"/>
                  </a:schemeClr>
                </a:solidFill>
                <a:latin typeface="+mn-lt"/>
              </a:rPr>
              <a:t>(1:11)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To this end also we pray for you always, that our God will count you worthy of your calling, and fulfill every desire for goodness and the work of faith with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2255810"/>
            <a:ext cx="11590636" cy="1200329"/>
          </a:xfrm>
          <a:prstGeom prst="rect">
            <a:avLst/>
          </a:prstGeom>
          <a:noFill/>
        </p:spPr>
        <p:txBody>
          <a:bodyPr wrap="square" rtlCol="0">
            <a:spAutoFit/>
          </a:bodyPr>
          <a:lstStyle/>
          <a:p>
            <a:pPr marL="0" marR="0" algn="just">
              <a:spcBef>
                <a:spcPts val="0"/>
              </a:spcBef>
              <a:spcAft>
                <a:spcPts val="0"/>
              </a:spcAft>
            </a:pPr>
            <a:r>
              <a:rPr lang="en-US" sz="2400" b="1" dirty="0">
                <a:latin typeface="Arial" panose="020B0604020202020204" pitchFamily="34" charset="0"/>
                <a:ea typeface="Times New Roman" panose="02020603050405020304" pitchFamily="18" charset="0"/>
              </a:rPr>
              <a:t>I</a:t>
            </a:r>
            <a:r>
              <a:rPr lang="en-US" sz="2400" b="1" dirty="0">
                <a:effectLst/>
                <a:latin typeface="Arial" panose="020B0604020202020204" pitchFamily="34" charset="0"/>
                <a:ea typeface="Times New Roman" panose="02020603050405020304" pitchFamily="18" charset="0"/>
              </a:rPr>
              <a:t>n our prayers, is it is important that we not to get so focused on the suffering encountered that we fail to recognize what God is doing in the life or lives of other believers. </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382363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John Bunyan</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b="0" i="1" kern="0" dirty="0">
                <a:effectLst/>
                <a:latin typeface="Arial" panose="020B0604020202020204" pitchFamily="34" charset="0"/>
                <a:cs typeface="Times New Roman" panose="02020603050405020304" pitchFamily="18" charset="0"/>
              </a:rPr>
              <a:t>"You can do more than pray after you have prayed, but you cannot do more than pray until you have prayed. Pray often, for prayer is a shield to the soul, a sacrifice to God, and a scourge to Satan."</a:t>
            </a:r>
            <a:endParaRPr lang="en-US" sz="3600" b="1" kern="0"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42550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prompting of prayer </a:t>
            </a:r>
            <a:r>
              <a:rPr lang="en-US" sz="3200" b="1" cap="none" baseline="30000" dirty="0">
                <a:solidFill>
                  <a:schemeClr val="accent5">
                    <a:lumMod val="60000"/>
                    <a:lumOff val="40000"/>
                  </a:schemeClr>
                </a:solidFill>
                <a:latin typeface="+mn-lt"/>
              </a:rPr>
              <a:t>(1:11)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To this end also we pray for you always, that our God will count you worthy of your calling, and fulfill every desire for goodness and the work of faith with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824492"/>
            <a:ext cx="11590636" cy="1938992"/>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400" b="1" dirty="0">
                <a:latin typeface="Arial" panose="020B0604020202020204" pitchFamily="34" charset="0"/>
                <a:ea typeface="Times New Roman" panose="02020603050405020304" pitchFamily="18" charset="0"/>
              </a:rPr>
              <a:t>Worthy of Your Calling (11b)</a:t>
            </a:r>
          </a:p>
          <a:p>
            <a:pPr marL="914400" lvl="1" indent="-457200" algn="just">
              <a:buFont typeface="+mj-lt"/>
              <a:buAutoNum type="arabicPeriod"/>
            </a:pPr>
            <a:r>
              <a:rPr lang="en-US" sz="2400" dirty="0">
                <a:effectLst/>
                <a:latin typeface="Arial" panose="020B0604020202020204" pitchFamily="34" charset="0"/>
                <a:ea typeface="Calibri" panose="020F0502020204030204" pitchFamily="34" charset="0"/>
                <a:cs typeface="Times New Roman" panose="02020603050405020304" pitchFamily="18" charset="0"/>
              </a:rPr>
              <a:t>Unless God calls a person, no one enters the kingdom of God (see 1 Corinthians 1:18-31). </a:t>
            </a:r>
          </a:p>
          <a:p>
            <a:pPr marL="914400" lvl="1" indent="-457200" algn="just">
              <a:buFont typeface="+mj-lt"/>
              <a:buAutoNum type="arabicPeriod"/>
            </a:pPr>
            <a:r>
              <a:rPr lang="en-US" sz="2400" dirty="0">
                <a:latin typeface="Arial" panose="020B0604020202020204" pitchFamily="34" charset="0"/>
                <a:ea typeface="Calibri" panose="020F0502020204030204" pitchFamily="34" charset="0"/>
                <a:cs typeface="Times New Roman" panose="02020603050405020304" pitchFamily="18" charset="0"/>
              </a:rPr>
              <a:t>God calls a person to be saved to accomplish His own purposes and glory (see 1 Timothy 1:9; Ephesians 1; Romans 8:29-30)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05679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a:pPr>
            <a:r>
              <a:rPr lang="en-US" sz="3200" b="1" cap="none" dirty="0">
                <a:solidFill>
                  <a:schemeClr val="accent5">
                    <a:lumMod val="60000"/>
                    <a:lumOff val="40000"/>
                  </a:schemeClr>
                </a:solidFill>
                <a:latin typeface="+mn-lt"/>
              </a:rPr>
              <a:t>The prompting of prayer </a:t>
            </a:r>
            <a:r>
              <a:rPr lang="en-US" sz="3200" b="1" cap="none" baseline="30000" dirty="0">
                <a:solidFill>
                  <a:schemeClr val="accent5">
                    <a:lumMod val="60000"/>
                    <a:lumOff val="40000"/>
                  </a:schemeClr>
                </a:solidFill>
                <a:latin typeface="+mn-lt"/>
              </a:rPr>
              <a:t>(1:11)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To this end also we pray for you always, that our God will count you worthy of your calling, and fulfill every desire for goodness and the work of faith with power…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824492"/>
            <a:ext cx="11590636" cy="1200329"/>
          </a:xfrm>
          <a:prstGeom prst="rect">
            <a:avLst/>
          </a:prstGeom>
          <a:noFill/>
        </p:spPr>
        <p:txBody>
          <a:bodyPr wrap="square" rtlCol="0">
            <a:spAutoFit/>
          </a:bodyPr>
          <a:lstStyle/>
          <a:p>
            <a:pPr marL="457200" marR="0" indent="-457200" algn="just">
              <a:spcBef>
                <a:spcPts val="0"/>
              </a:spcBef>
              <a:spcAft>
                <a:spcPts val="0"/>
              </a:spcAft>
              <a:buAutoNum type="alphaUcPeriod"/>
            </a:pPr>
            <a:r>
              <a:rPr lang="en-US" sz="2400" b="1" dirty="0">
                <a:latin typeface="Arial" panose="020B0604020202020204" pitchFamily="34" charset="0"/>
                <a:ea typeface="Times New Roman" panose="02020603050405020304" pitchFamily="18" charset="0"/>
              </a:rPr>
              <a:t>Worthy of Your Calling (11b)</a:t>
            </a:r>
          </a:p>
          <a:p>
            <a:pPr marL="457200" marR="0" indent="-457200" algn="just">
              <a:spcBef>
                <a:spcPts val="0"/>
              </a:spcBef>
              <a:spcAft>
                <a:spcPts val="0"/>
              </a:spcAft>
              <a:buAutoNum type="alphaUcPeriod"/>
            </a:pPr>
            <a:r>
              <a:rPr lang="en-US" sz="2400" b="1" dirty="0">
                <a:latin typeface="Arial" panose="020B0604020202020204" pitchFamily="34" charset="0"/>
                <a:ea typeface="Times New Roman" panose="02020603050405020304" pitchFamily="18" charset="0"/>
              </a:rPr>
              <a:t>Fulfilling every desire for goodness (11c)</a:t>
            </a:r>
          </a:p>
          <a:p>
            <a:pPr marL="457200" marR="0" indent="-457200" algn="just">
              <a:spcBef>
                <a:spcPts val="0"/>
              </a:spcBef>
              <a:spcAft>
                <a:spcPts val="0"/>
              </a:spcAft>
              <a:buAutoNum type="alphaUcPeriod"/>
            </a:pPr>
            <a:r>
              <a:rPr lang="en-US" sz="2400" b="1" dirty="0">
                <a:latin typeface="Arial" panose="020B0604020202020204" pitchFamily="34" charset="0"/>
                <a:ea typeface="Times New Roman" panose="02020603050405020304" pitchFamily="18" charset="0"/>
              </a:rPr>
              <a:t>Fulfilling the work of faith with power (11d)</a:t>
            </a:r>
          </a:p>
        </p:txBody>
      </p:sp>
    </p:spTree>
    <p:extLst>
      <p:ext uri="{BB962C8B-B14F-4D97-AF65-F5344CB8AC3E}">
        <p14:creationId xmlns:p14="http://schemas.microsoft.com/office/powerpoint/2010/main" val="19212178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75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7864C8"/>
                </a:solidFill>
              </a:rPr>
              <a:t>The Work of Faith</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dirty="0">
                <a:latin typeface="Arial" panose="020B0604020202020204" pitchFamily="34" charset="0"/>
                <a:ea typeface="Times New Roman" panose="02020603050405020304" pitchFamily="18" charset="0"/>
              </a:rPr>
              <a:t>A</a:t>
            </a:r>
            <a:r>
              <a:rPr lang="en-US" sz="3200" dirty="0">
                <a:effectLst/>
                <a:latin typeface="Arial" panose="020B0604020202020204" pitchFamily="34" charset="0"/>
                <a:ea typeface="Times New Roman" panose="02020603050405020304" pitchFamily="18" charset="0"/>
              </a:rPr>
              <a:t>ccording to the Word of God, the work of faith…</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begins by the power of God working through the gospel in those He called (Romans 1:16; 1 Corinthians 1:18, 22);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it continues in the present by God’s power working in and through believers (Ephesians 3:20; Colossians 1:11, 29; 2 Peter 1:3); and </a:t>
            </a:r>
          </a:p>
          <a:p>
            <a:pPr marL="457200" marR="0" indent="-457200" algn="just">
              <a:spcBef>
                <a:spcPts val="0"/>
              </a:spcBef>
              <a:spcAft>
                <a:spcPts val="0"/>
              </a:spcAft>
              <a:buFont typeface="Wingdings" panose="05000000000000000000" pitchFamily="2" charset="2"/>
              <a:buChar char="§"/>
            </a:pPr>
            <a:r>
              <a:rPr lang="en-US" sz="3200" dirty="0">
                <a:effectLst/>
                <a:latin typeface="Arial" panose="020B0604020202020204" pitchFamily="34" charset="0"/>
                <a:ea typeface="Times New Roman" panose="02020603050405020304" pitchFamily="18" charset="0"/>
              </a:rPr>
              <a:t>it will be brought to its completion by His power (Philippians 3:21; 1 Peter 1:5).</a:t>
            </a:r>
            <a:endParaRPr lang="en-US" sz="3200" b="1" kern="0" dirty="0">
              <a:effectLst/>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201730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chemeClr val="accent5">
                  <a:lumMod val="60000"/>
                  <a:lumOff val="40000"/>
                </a:schemeClr>
              </a:buClr>
              <a:buSzPct val="100000"/>
              <a:buFont typeface="+mj-lt"/>
              <a:buAutoNum type="romanUcPeriod" startAt="2"/>
            </a:pPr>
            <a:r>
              <a:rPr lang="en-US" sz="3200" b="1" cap="none" dirty="0">
                <a:solidFill>
                  <a:schemeClr val="accent5">
                    <a:lumMod val="60000"/>
                    <a:lumOff val="40000"/>
                  </a:schemeClr>
                </a:solidFill>
                <a:latin typeface="+mn-lt"/>
              </a:rPr>
              <a:t>The purpose  of prayer </a:t>
            </a:r>
            <a:r>
              <a:rPr lang="en-US" sz="3200" b="1" cap="none" baseline="30000" dirty="0">
                <a:solidFill>
                  <a:schemeClr val="accent5">
                    <a:lumMod val="60000"/>
                    <a:lumOff val="40000"/>
                  </a:schemeClr>
                </a:solidFill>
                <a:latin typeface="+mn-lt"/>
              </a:rPr>
              <a:t>(1:11)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4759"/>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so that the name of our Lord Jesus will be glorified in you, and you in Him, according to the grace of our God and the Lord Jesus Christ.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8997622-08A3-450E-B3A1-DF2572388819}"/>
              </a:ext>
            </a:extLst>
          </p:cNvPr>
          <p:cNvSpPr txBox="1"/>
          <p:nvPr/>
        </p:nvSpPr>
        <p:spPr>
          <a:xfrm>
            <a:off x="207667" y="1891167"/>
            <a:ext cx="11590636" cy="2246769"/>
          </a:xfrm>
          <a:prstGeom prst="rect">
            <a:avLst/>
          </a:prstGeom>
          <a:noFill/>
        </p:spPr>
        <p:txBody>
          <a:bodyPr wrap="square" rtlCol="0">
            <a:spAutoFit/>
          </a:bodyPr>
          <a:lstStyle/>
          <a:p>
            <a:pPr algn="just"/>
            <a:r>
              <a:rPr lang="en-US" sz="2800" i="1" dirty="0"/>
              <a:t>22 “The glory which You have given Me I have given to them, that they may be one, just as We are one; 23 I in them and You in Me, that they may be perfected in unity, so that the world may know that You sent Me, and loved them, even as You have loved Me.”</a:t>
            </a:r>
            <a:r>
              <a:rPr lang="en-US" sz="2800" dirty="0"/>
              <a:t>  (John 17:22-23)</a:t>
            </a:r>
          </a:p>
        </p:txBody>
      </p:sp>
    </p:spTree>
    <p:extLst>
      <p:ext uri="{BB962C8B-B14F-4D97-AF65-F5344CB8AC3E}">
        <p14:creationId xmlns:p14="http://schemas.microsoft.com/office/powerpoint/2010/main" val="233221985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nature, night sky&#10;&#10;Description automatically generated">
            <a:extLst>
              <a:ext uri="{FF2B5EF4-FFF2-40B4-BE49-F238E27FC236}">
                <a16:creationId xmlns:a16="http://schemas.microsoft.com/office/drawing/2014/main" id="{556B877D-835B-4C1E-8B7E-B005DD0AB515}"/>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March 20,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3617324"/>
            <a:ext cx="12097109" cy="1138773"/>
          </a:xfrm>
          <a:prstGeom prst="rect">
            <a:avLst/>
          </a:prstGeom>
          <a:noFill/>
        </p:spPr>
        <p:txBody>
          <a:bodyPr wrap="square" rtlCol="0">
            <a:spAutoFit/>
          </a:bodyPr>
          <a:lstStyle/>
          <a:p>
            <a:pPr algn="ctr"/>
            <a:r>
              <a:rPr lang="en-US" sz="4000" dirty="0"/>
              <a:t>A Prayer for the Afflicted</a:t>
            </a:r>
          </a:p>
          <a:p>
            <a:pPr algn="ctr"/>
            <a:r>
              <a:rPr lang="en-US" sz="2800" i="1" dirty="0"/>
              <a:t>2 Thessalonians 1:11-12</a:t>
            </a:r>
          </a:p>
        </p:txBody>
      </p:sp>
    </p:spTree>
    <p:extLst>
      <p:ext uri="{BB962C8B-B14F-4D97-AF65-F5344CB8AC3E}">
        <p14:creationId xmlns:p14="http://schemas.microsoft.com/office/powerpoint/2010/main" val="4276291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14468</TotalTime>
  <Words>579</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296</cp:revision>
  <cp:lastPrinted>2020-05-22T15:03:41Z</cp:lastPrinted>
  <dcterms:created xsi:type="dcterms:W3CDTF">2019-06-22T19:37:39Z</dcterms:created>
  <dcterms:modified xsi:type="dcterms:W3CDTF">2022-03-19T13:22:14Z</dcterms:modified>
</cp:coreProperties>
</file>